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12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9B72A-FAC9-491F-B005-BB4661A8F595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8313-D7E6-4161-9595-AF58C1191C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1"/>
            <a:ext cx="6858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882" t="11076" r="77138" b="47227"/>
          <a:stretch>
            <a:fillRect/>
          </a:stretch>
        </p:blipFill>
        <p:spPr bwMode="auto">
          <a:xfrm>
            <a:off x="1295400" y="0"/>
            <a:ext cx="2971800" cy="220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63721" y="895290"/>
            <a:ext cx="21986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Delivery Area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Kohl</dc:creator>
  <cp:lastModifiedBy>John Kohl</cp:lastModifiedBy>
  <cp:revision>1</cp:revision>
  <dcterms:created xsi:type="dcterms:W3CDTF">2015-05-11T20:43:21Z</dcterms:created>
  <dcterms:modified xsi:type="dcterms:W3CDTF">2015-05-11T20:49:18Z</dcterms:modified>
</cp:coreProperties>
</file>